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70" r:id="rId1"/>
  </p:sldMasterIdLst>
  <p:notesMasterIdLst>
    <p:notesMasterId r:id="rId13"/>
  </p:notesMasterIdLst>
  <p:sldIdLst>
    <p:sldId id="277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</p:sldIdLst>
  <p:sldSz cx="12192000" cy="6858000"/>
  <p:notesSz cx="6858000" cy="9144000"/>
  <p:embeddedFontLst>
    <p:embeddedFont>
      <p:font typeface="ADLaM Display" panose="020B0604020202020204" charset="0"/>
      <p:regular r:id="rId14"/>
    </p:embeddedFont>
    <p:embeddedFont>
      <p:font typeface="Helvetica Neue" panose="020B0604020202020204" charset="0"/>
      <p:regular r:id="rId15"/>
      <p:bold r:id="rId16"/>
      <p:italic r:id="rId17"/>
      <p:boldItalic r:id="rId18"/>
    </p:embeddedFont>
    <p:embeddedFont>
      <p:font typeface="Play" panose="020B0604020202020204" charset="0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96">
          <p15:clr>
            <a:srgbClr val="A4A3A4"/>
          </p15:clr>
        </p15:guide>
        <p15:guide id="2" pos="15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468" y="186"/>
      </p:cViewPr>
      <p:guideLst>
        <p:guide orient="horz" pos="96"/>
        <p:guide pos="15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76465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4"/>
          <p:cNvSpPr txBox="1">
            <a:spLocks noGrp="1"/>
          </p:cNvSpPr>
          <p:nvPr>
            <p:ph type="title"/>
          </p:nvPr>
        </p:nvSpPr>
        <p:spPr>
          <a:xfrm>
            <a:off x="2010881" y="2192338"/>
            <a:ext cx="8201026" cy="2349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101600" rIns="101600" bIns="1016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54"/>
          <p:cNvSpPr txBox="1">
            <a:spLocks noGrp="1"/>
          </p:cNvSpPr>
          <p:nvPr>
            <p:ph type="body" idx="1"/>
          </p:nvPr>
        </p:nvSpPr>
        <p:spPr>
          <a:xfrm>
            <a:off x="2010881" y="4634388"/>
            <a:ext cx="8201026" cy="701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101600" rIns="101600" bIns="1016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54"/>
          <p:cNvSpPr txBox="1">
            <a:spLocks noGrp="1"/>
          </p:cNvSpPr>
          <p:nvPr>
            <p:ph type="sldNum" idx="12"/>
          </p:nvPr>
        </p:nvSpPr>
        <p:spPr>
          <a:xfrm>
            <a:off x="10073069" y="6394115"/>
            <a:ext cx="299762" cy="297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101600" rIns="101600" bIns="101600" anchor="b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 sz="600"/>
            </a:lvl1pPr>
            <a:lvl2pPr marL="0" lvl="1" indent="0" algn="l">
              <a:spcBef>
                <a:spcPts val="0"/>
              </a:spcBef>
              <a:buNone/>
              <a:defRPr sz="600"/>
            </a:lvl2pPr>
            <a:lvl3pPr marL="0" lvl="2" indent="0" algn="l">
              <a:spcBef>
                <a:spcPts val="0"/>
              </a:spcBef>
              <a:buNone/>
              <a:defRPr sz="600"/>
            </a:lvl3pPr>
            <a:lvl4pPr marL="0" lvl="3" indent="0" algn="l">
              <a:spcBef>
                <a:spcPts val="0"/>
              </a:spcBef>
              <a:buNone/>
              <a:defRPr sz="600"/>
            </a:lvl4pPr>
            <a:lvl5pPr marL="0" lvl="4" indent="0" algn="l">
              <a:spcBef>
                <a:spcPts val="0"/>
              </a:spcBef>
              <a:buNone/>
              <a:defRPr sz="600"/>
            </a:lvl5pPr>
            <a:lvl6pPr marL="0" lvl="5" indent="0" algn="l">
              <a:spcBef>
                <a:spcPts val="0"/>
              </a:spcBef>
              <a:buNone/>
              <a:defRPr sz="600"/>
            </a:lvl6pPr>
            <a:lvl7pPr marL="0" lvl="6" indent="0" algn="l">
              <a:spcBef>
                <a:spcPts val="0"/>
              </a:spcBef>
              <a:buNone/>
              <a:defRPr sz="600"/>
            </a:lvl7pPr>
            <a:lvl8pPr marL="0" lvl="7" indent="0" algn="l">
              <a:spcBef>
                <a:spcPts val="0"/>
              </a:spcBef>
              <a:buNone/>
              <a:defRPr sz="600"/>
            </a:lvl8pPr>
            <a:lvl9pPr marL="0" lvl="8" indent="0" algn="l">
              <a:spcBef>
                <a:spcPts val="0"/>
              </a:spcBef>
              <a:buNone/>
              <a:defRPr sz="6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">
  <p:cSld name="Statement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64"/>
          <p:cNvSpPr txBox="1">
            <a:spLocks noGrp="1"/>
          </p:cNvSpPr>
          <p:nvPr>
            <p:ph type="body" idx="1"/>
          </p:nvPr>
        </p:nvSpPr>
        <p:spPr>
          <a:xfrm>
            <a:off x="2010854" y="2463800"/>
            <a:ext cx="8198867" cy="1926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101600" rIns="101600" bIns="1016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64"/>
          <p:cNvSpPr txBox="1">
            <a:spLocks noGrp="1"/>
          </p:cNvSpPr>
          <p:nvPr>
            <p:ph type="sldNum" idx="12"/>
          </p:nvPr>
        </p:nvSpPr>
        <p:spPr>
          <a:xfrm>
            <a:off x="10073069" y="6394115"/>
            <a:ext cx="299762" cy="297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101600" rIns="101600" bIns="101600" anchor="b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 sz="600"/>
            </a:lvl1pPr>
            <a:lvl2pPr marL="0" lvl="1" indent="0" algn="l">
              <a:spcBef>
                <a:spcPts val="0"/>
              </a:spcBef>
              <a:buNone/>
              <a:defRPr sz="600"/>
            </a:lvl2pPr>
            <a:lvl3pPr marL="0" lvl="2" indent="0" algn="l">
              <a:spcBef>
                <a:spcPts val="0"/>
              </a:spcBef>
              <a:buNone/>
              <a:defRPr sz="600"/>
            </a:lvl3pPr>
            <a:lvl4pPr marL="0" lvl="3" indent="0" algn="l">
              <a:spcBef>
                <a:spcPts val="0"/>
              </a:spcBef>
              <a:buNone/>
              <a:defRPr sz="600"/>
            </a:lvl4pPr>
            <a:lvl5pPr marL="0" lvl="4" indent="0" algn="l">
              <a:spcBef>
                <a:spcPts val="0"/>
              </a:spcBef>
              <a:buNone/>
              <a:defRPr sz="600"/>
            </a:lvl5pPr>
            <a:lvl6pPr marL="0" lvl="5" indent="0" algn="l">
              <a:spcBef>
                <a:spcPts val="0"/>
              </a:spcBef>
              <a:buNone/>
              <a:defRPr sz="600"/>
            </a:lvl6pPr>
            <a:lvl7pPr marL="0" lvl="6" indent="0" algn="l">
              <a:spcBef>
                <a:spcPts val="0"/>
              </a:spcBef>
              <a:buNone/>
              <a:defRPr sz="600"/>
            </a:lvl7pPr>
            <a:lvl8pPr marL="0" lvl="7" indent="0" algn="l">
              <a:spcBef>
                <a:spcPts val="0"/>
              </a:spcBef>
              <a:buNone/>
              <a:defRPr sz="600"/>
            </a:lvl8pPr>
            <a:lvl9pPr marL="0" lvl="8" indent="0" algn="l">
              <a:spcBef>
                <a:spcPts val="0"/>
              </a:spcBef>
              <a:buNone/>
              <a:defRPr sz="6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Fact">
  <p:cSld name="Big Fact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65"/>
          <p:cNvSpPr txBox="1">
            <a:spLocks noGrp="1"/>
          </p:cNvSpPr>
          <p:nvPr>
            <p:ph type="body" idx="1"/>
          </p:nvPr>
        </p:nvSpPr>
        <p:spPr>
          <a:xfrm>
            <a:off x="2009775" y="4058642"/>
            <a:ext cx="8201025" cy="296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101600" rIns="101600" bIns="1016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/>
            </a:lvl1pPr>
            <a:lvl2pPr marL="914400" lvl="1" indent="-2286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/>
            </a:lvl2pPr>
            <a:lvl3pPr marL="1371600" lvl="2" indent="-2286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/>
            </a:lvl3pPr>
            <a:lvl4pPr marL="1828800" lvl="3" indent="-2286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/>
            </a:lvl4pPr>
            <a:lvl5pPr marL="2286000" lvl="4" indent="-2286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65"/>
          <p:cNvSpPr txBox="1">
            <a:spLocks noGrp="1"/>
          </p:cNvSpPr>
          <p:nvPr>
            <p:ph type="body" idx="2"/>
          </p:nvPr>
        </p:nvSpPr>
        <p:spPr>
          <a:xfrm>
            <a:off x="2009775" y="1793522"/>
            <a:ext cx="8201025" cy="236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101600" rIns="101600" bIns="1016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65"/>
          <p:cNvSpPr/>
          <p:nvPr/>
        </p:nvSpPr>
        <p:spPr>
          <a:xfrm>
            <a:off x="1524000" y="495275"/>
            <a:ext cx="9144000" cy="1397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0" name="Google Shape;360;p65"/>
          <p:cNvSpPr/>
          <p:nvPr/>
        </p:nvSpPr>
        <p:spPr>
          <a:xfrm>
            <a:off x="1524000" y="495275"/>
            <a:ext cx="9144000" cy="1397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1" name="Google Shape;361;p65"/>
          <p:cNvSpPr txBox="1">
            <a:spLocks noGrp="1"/>
          </p:cNvSpPr>
          <p:nvPr>
            <p:ph type="sldNum" idx="12"/>
          </p:nvPr>
        </p:nvSpPr>
        <p:spPr>
          <a:xfrm>
            <a:off x="10073069" y="6394115"/>
            <a:ext cx="299762" cy="297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101600" rIns="101600" bIns="101600" anchor="b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 sz="600"/>
            </a:lvl1pPr>
            <a:lvl2pPr marL="0" lvl="1" indent="0" algn="l">
              <a:spcBef>
                <a:spcPts val="0"/>
              </a:spcBef>
              <a:buNone/>
              <a:defRPr sz="600"/>
            </a:lvl2pPr>
            <a:lvl3pPr marL="0" lvl="2" indent="0" algn="l">
              <a:spcBef>
                <a:spcPts val="0"/>
              </a:spcBef>
              <a:buNone/>
              <a:defRPr sz="600"/>
            </a:lvl3pPr>
            <a:lvl4pPr marL="0" lvl="3" indent="0" algn="l">
              <a:spcBef>
                <a:spcPts val="0"/>
              </a:spcBef>
              <a:buNone/>
              <a:defRPr sz="600"/>
            </a:lvl4pPr>
            <a:lvl5pPr marL="0" lvl="4" indent="0" algn="l">
              <a:spcBef>
                <a:spcPts val="0"/>
              </a:spcBef>
              <a:buNone/>
              <a:defRPr sz="600"/>
            </a:lvl5pPr>
            <a:lvl6pPr marL="0" lvl="5" indent="0" algn="l">
              <a:spcBef>
                <a:spcPts val="0"/>
              </a:spcBef>
              <a:buNone/>
              <a:defRPr sz="600"/>
            </a:lvl6pPr>
            <a:lvl7pPr marL="0" lvl="6" indent="0" algn="l">
              <a:spcBef>
                <a:spcPts val="0"/>
              </a:spcBef>
              <a:buNone/>
              <a:defRPr sz="600"/>
            </a:lvl7pPr>
            <a:lvl8pPr marL="0" lvl="7" indent="0" algn="l">
              <a:spcBef>
                <a:spcPts val="0"/>
              </a:spcBef>
              <a:buNone/>
              <a:defRPr sz="600"/>
            </a:lvl8pPr>
            <a:lvl9pPr marL="0" lvl="8" indent="0" algn="l">
              <a:spcBef>
                <a:spcPts val="0"/>
              </a:spcBef>
              <a:buNone/>
              <a:defRPr sz="6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66"/>
          <p:cNvSpPr txBox="1">
            <a:spLocks noGrp="1"/>
          </p:cNvSpPr>
          <p:nvPr>
            <p:ph type="body" idx="1"/>
          </p:nvPr>
        </p:nvSpPr>
        <p:spPr>
          <a:xfrm>
            <a:off x="2368753" y="5176540"/>
            <a:ext cx="7759280" cy="283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101600" rIns="101600" bIns="1016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66"/>
          <p:cNvSpPr/>
          <p:nvPr/>
        </p:nvSpPr>
        <p:spPr>
          <a:xfrm>
            <a:off x="1524000" y="495275"/>
            <a:ext cx="9144000" cy="1397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5" name="Google Shape;365;p66"/>
          <p:cNvSpPr/>
          <p:nvPr/>
        </p:nvSpPr>
        <p:spPr>
          <a:xfrm>
            <a:off x="1524000" y="495275"/>
            <a:ext cx="9144000" cy="1397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6" name="Google Shape;366;p66"/>
          <p:cNvSpPr txBox="1">
            <a:spLocks noGrp="1"/>
          </p:cNvSpPr>
          <p:nvPr>
            <p:ph type="body" idx="2"/>
          </p:nvPr>
        </p:nvSpPr>
        <p:spPr>
          <a:xfrm>
            <a:off x="2063967" y="2166441"/>
            <a:ext cx="8064066" cy="2748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101600" rIns="101600" bIns="1016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66"/>
          <p:cNvSpPr txBox="1">
            <a:spLocks noGrp="1"/>
          </p:cNvSpPr>
          <p:nvPr>
            <p:ph type="sldNum" idx="12"/>
          </p:nvPr>
        </p:nvSpPr>
        <p:spPr>
          <a:xfrm>
            <a:off x="10073069" y="6394115"/>
            <a:ext cx="299762" cy="297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101600" rIns="101600" bIns="101600" anchor="b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 sz="600"/>
            </a:lvl1pPr>
            <a:lvl2pPr marL="0" lvl="1" indent="0" algn="l">
              <a:spcBef>
                <a:spcPts val="0"/>
              </a:spcBef>
              <a:buNone/>
              <a:defRPr sz="600"/>
            </a:lvl2pPr>
            <a:lvl3pPr marL="0" lvl="2" indent="0" algn="l">
              <a:spcBef>
                <a:spcPts val="0"/>
              </a:spcBef>
              <a:buNone/>
              <a:defRPr sz="600"/>
            </a:lvl3pPr>
            <a:lvl4pPr marL="0" lvl="3" indent="0" algn="l">
              <a:spcBef>
                <a:spcPts val="0"/>
              </a:spcBef>
              <a:buNone/>
              <a:defRPr sz="600"/>
            </a:lvl4pPr>
            <a:lvl5pPr marL="0" lvl="4" indent="0" algn="l">
              <a:spcBef>
                <a:spcPts val="0"/>
              </a:spcBef>
              <a:buNone/>
              <a:defRPr sz="600"/>
            </a:lvl5pPr>
            <a:lvl6pPr marL="0" lvl="5" indent="0" algn="l">
              <a:spcBef>
                <a:spcPts val="0"/>
              </a:spcBef>
              <a:buNone/>
              <a:defRPr sz="600"/>
            </a:lvl6pPr>
            <a:lvl7pPr marL="0" lvl="6" indent="0" algn="l">
              <a:spcBef>
                <a:spcPts val="0"/>
              </a:spcBef>
              <a:buNone/>
              <a:defRPr sz="600"/>
            </a:lvl7pPr>
            <a:lvl8pPr marL="0" lvl="7" indent="0" algn="l">
              <a:spcBef>
                <a:spcPts val="0"/>
              </a:spcBef>
              <a:buNone/>
              <a:defRPr sz="600"/>
            </a:lvl8pPr>
            <a:lvl9pPr marL="0" lvl="8" indent="0" algn="l">
              <a:spcBef>
                <a:spcPts val="0"/>
              </a:spcBef>
              <a:buNone/>
              <a:defRPr sz="6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3 Up">
  <p:cSld name="Photo - 3 Up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67"/>
          <p:cNvSpPr>
            <a:spLocks noGrp="1"/>
          </p:cNvSpPr>
          <p:nvPr>
            <p:ph type="pic" idx="2"/>
          </p:nvPr>
        </p:nvSpPr>
        <p:spPr>
          <a:xfrm>
            <a:off x="3052763" y="-1968500"/>
            <a:ext cx="9934576" cy="8830734"/>
          </a:xfrm>
          <a:prstGeom prst="rect">
            <a:avLst/>
          </a:prstGeom>
          <a:noFill/>
          <a:ln>
            <a:noFill/>
          </a:ln>
        </p:spPr>
      </p:sp>
      <p:sp>
        <p:nvSpPr>
          <p:cNvPr id="370" name="Google Shape;370;p67"/>
          <p:cNvSpPr>
            <a:spLocks noGrp="1"/>
          </p:cNvSpPr>
          <p:nvPr>
            <p:ph type="pic" idx="3"/>
          </p:nvPr>
        </p:nvSpPr>
        <p:spPr>
          <a:xfrm>
            <a:off x="1524000" y="-262903"/>
            <a:ext cx="4524375" cy="3891306"/>
          </a:xfrm>
          <a:prstGeom prst="rect">
            <a:avLst/>
          </a:prstGeom>
          <a:noFill/>
          <a:ln>
            <a:noFill/>
          </a:ln>
        </p:spPr>
      </p:sp>
      <p:sp>
        <p:nvSpPr>
          <p:cNvPr id="371" name="Google Shape;371;p67"/>
          <p:cNvSpPr>
            <a:spLocks noGrp="1"/>
          </p:cNvSpPr>
          <p:nvPr>
            <p:ph type="pic" idx="4"/>
          </p:nvPr>
        </p:nvSpPr>
        <p:spPr>
          <a:xfrm>
            <a:off x="1524000" y="3192392"/>
            <a:ext cx="4524375" cy="4024120"/>
          </a:xfrm>
          <a:prstGeom prst="rect">
            <a:avLst/>
          </a:prstGeom>
          <a:noFill/>
          <a:ln>
            <a:noFill/>
          </a:ln>
        </p:spPr>
      </p:sp>
      <p:sp>
        <p:nvSpPr>
          <p:cNvPr id="372" name="Google Shape;372;p67"/>
          <p:cNvSpPr txBox="1">
            <a:spLocks noGrp="1"/>
          </p:cNvSpPr>
          <p:nvPr>
            <p:ph type="sldNum" idx="12"/>
          </p:nvPr>
        </p:nvSpPr>
        <p:spPr>
          <a:xfrm>
            <a:off x="10073069" y="6394115"/>
            <a:ext cx="299762" cy="297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101600" rIns="101600" bIns="101600" anchor="b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 sz="600"/>
            </a:lvl1pPr>
            <a:lvl2pPr marL="0" lvl="1" indent="0" algn="l">
              <a:spcBef>
                <a:spcPts val="0"/>
              </a:spcBef>
              <a:buNone/>
              <a:defRPr sz="600"/>
            </a:lvl2pPr>
            <a:lvl3pPr marL="0" lvl="2" indent="0" algn="l">
              <a:spcBef>
                <a:spcPts val="0"/>
              </a:spcBef>
              <a:buNone/>
              <a:defRPr sz="600"/>
            </a:lvl3pPr>
            <a:lvl4pPr marL="0" lvl="3" indent="0" algn="l">
              <a:spcBef>
                <a:spcPts val="0"/>
              </a:spcBef>
              <a:buNone/>
              <a:defRPr sz="600"/>
            </a:lvl4pPr>
            <a:lvl5pPr marL="0" lvl="4" indent="0" algn="l">
              <a:spcBef>
                <a:spcPts val="0"/>
              </a:spcBef>
              <a:buNone/>
              <a:defRPr sz="600"/>
            </a:lvl5pPr>
            <a:lvl6pPr marL="0" lvl="5" indent="0" algn="l">
              <a:spcBef>
                <a:spcPts val="0"/>
              </a:spcBef>
              <a:buNone/>
              <a:defRPr sz="600"/>
            </a:lvl6pPr>
            <a:lvl7pPr marL="0" lvl="6" indent="0" algn="l">
              <a:spcBef>
                <a:spcPts val="0"/>
              </a:spcBef>
              <a:buNone/>
              <a:defRPr sz="600"/>
            </a:lvl7pPr>
            <a:lvl8pPr marL="0" lvl="7" indent="0" algn="l">
              <a:spcBef>
                <a:spcPts val="0"/>
              </a:spcBef>
              <a:buNone/>
              <a:defRPr sz="600"/>
            </a:lvl8pPr>
            <a:lvl9pPr marL="0" lvl="8" indent="0" algn="l">
              <a:spcBef>
                <a:spcPts val="0"/>
              </a:spcBef>
              <a:buNone/>
              <a:defRPr sz="6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">
  <p:cSld name="Photo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68"/>
          <p:cNvSpPr>
            <a:spLocks noGrp="1"/>
          </p:cNvSpPr>
          <p:nvPr>
            <p:ph type="pic" idx="2"/>
          </p:nvPr>
        </p:nvSpPr>
        <p:spPr>
          <a:xfrm>
            <a:off x="1524000" y="-633000"/>
            <a:ext cx="9144000" cy="8124002"/>
          </a:xfrm>
          <a:prstGeom prst="rect">
            <a:avLst/>
          </a:prstGeom>
          <a:noFill/>
          <a:ln>
            <a:noFill/>
          </a:ln>
        </p:spPr>
      </p:sp>
      <p:sp>
        <p:nvSpPr>
          <p:cNvPr id="375" name="Google Shape;375;p68"/>
          <p:cNvSpPr txBox="1">
            <a:spLocks noGrp="1"/>
          </p:cNvSpPr>
          <p:nvPr>
            <p:ph type="sldNum" idx="12"/>
          </p:nvPr>
        </p:nvSpPr>
        <p:spPr>
          <a:xfrm>
            <a:off x="10073069" y="6394115"/>
            <a:ext cx="299762" cy="297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101600" rIns="101600" bIns="101600" anchor="b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 sz="600"/>
            </a:lvl1pPr>
            <a:lvl2pPr marL="0" lvl="1" indent="0" algn="l">
              <a:spcBef>
                <a:spcPts val="0"/>
              </a:spcBef>
              <a:buNone/>
              <a:defRPr sz="600"/>
            </a:lvl2pPr>
            <a:lvl3pPr marL="0" lvl="2" indent="0" algn="l">
              <a:spcBef>
                <a:spcPts val="0"/>
              </a:spcBef>
              <a:buNone/>
              <a:defRPr sz="600"/>
            </a:lvl3pPr>
            <a:lvl4pPr marL="0" lvl="3" indent="0" algn="l">
              <a:spcBef>
                <a:spcPts val="0"/>
              </a:spcBef>
              <a:buNone/>
              <a:defRPr sz="600"/>
            </a:lvl4pPr>
            <a:lvl5pPr marL="0" lvl="4" indent="0" algn="l">
              <a:spcBef>
                <a:spcPts val="0"/>
              </a:spcBef>
              <a:buNone/>
              <a:defRPr sz="600"/>
            </a:lvl5pPr>
            <a:lvl6pPr marL="0" lvl="5" indent="0" algn="l">
              <a:spcBef>
                <a:spcPts val="0"/>
              </a:spcBef>
              <a:buNone/>
              <a:defRPr sz="600"/>
            </a:lvl6pPr>
            <a:lvl7pPr marL="0" lvl="6" indent="0" algn="l">
              <a:spcBef>
                <a:spcPts val="0"/>
              </a:spcBef>
              <a:buNone/>
              <a:defRPr sz="600"/>
            </a:lvl7pPr>
            <a:lvl8pPr marL="0" lvl="7" indent="0" algn="l">
              <a:spcBef>
                <a:spcPts val="0"/>
              </a:spcBef>
              <a:buNone/>
              <a:defRPr sz="600"/>
            </a:lvl8pPr>
            <a:lvl9pPr marL="0" lvl="8" indent="0" algn="l">
              <a:spcBef>
                <a:spcPts val="0"/>
              </a:spcBef>
              <a:buNone/>
              <a:defRPr sz="6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Photo">
  <p:cSld name="Title &amp; Photo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56"/>
          <p:cNvSpPr>
            <a:spLocks noGrp="1"/>
          </p:cNvSpPr>
          <p:nvPr>
            <p:ph type="pic" idx="2"/>
          </p:nvPr>
        </p:nvSpPr>
        <p:spPr>
          <a:xfrm>
            <a:off x="1266825" y="-3073400"/>
            <a:ext cx="12825414" cy="10044990"/>
          </a:xfrm>
          <a:prstGeom prst="rect">
            <a:avLst/>
          </a:prstGeom>
          <a:noFill/>
          <a:ln>
            <a:noFill/>
          </a:ln>
        </p:spPr>
      </p:sp>
      <p:sp>
        <p:nvSpPr>
          <p:cNvPr id="305" name="Google Shape;305;p56"/>
          <p:cNvSpPr txBox="1">
            <a:spLocks noGrp="1"/>
          </p:cNvSpPr>
          <p:nvPr>
            <p:ph type="title"/>
          </p:nvPr>
        </p:nvSpPr>
        <p:spPr>
          <a:xfrm>
            <a:off x="2009775" y="2192338"/>
            <a:ext cx="8201025" cy="2349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101600" rIns="101600" bIns="1016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56"/>
          <p:cNvSpPr txBox="1">
            <a:spLocks noGrp="1"/>
          </p:cNvSpPr>
          <p:nvPr>
            <p:ph type="body" idx="1"/>
          </p:nvPr>
        </p:nvSpPr>
        <p:spPr>
          <a:xfrm>
            <a:off x="2009775" y="4634388"/>
            <a:ext cx="8201025" cy="711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101600" rIns="101600" bIns="1016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56"/>
          <p:cNvSpPr txBox="1">
            <a:spLocks noGrp="1"/>
          </p:cNvSpPr>
          <p:nvPr>
            <p:ph type="sldNum" idx="12"/>
          </p:nvPr>
        </p:nvSpPr>
        <p:spPr>
          <a:xfrm>
            <a:off x="10073069" y="6394115"/>
            <a:ext cx="299762" cy="297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101600" rIns="101600" bIns="101600" anchor="b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 sz="600"/>
            </a:lvl1pPr>
            <a:lvl2pPr marL="0" lvl="1" indent="0" algn="l">
              <a:spcBef>
                <a:spcPts val="0"/>
              </a:spcBef>
              <a:buNone/>
              <a:defRPr sz="600"/>
            </a:lvl2pPr>
            <a:lvl3pPr marL="0" lvl="2" indent="0" algn="l">
              <a:spcBef>
                <a:spcPts val="0"/>
              </a:spcBef>
              <a:buNone/>
              <a:defRPr sz="600"/>
            </a:lvl3pPr>
            <a:lvl4pPr marL="0" lvl="3" indent="0" algn="l">
              <a:spcBef>
                <a:spcPts val="0"/>
              </a:spcBef>
              <a:buNone/>
              <a:defRPr sz="600"/>
            </a:lvl4pPr>
            <a:lvl5pPr marL="0" lvl="4" indent="0" algn="l">
              <a:spcBef>
                <a:spcPts val="0"/>
              </a:spcBef>
              <a:buNone/>
              <a:defRPr sz="600"/>
            </a:lvl5pPr>
            <a:lvl6pPr marL="0" lvl="5" indent="0" algn="l">
              <a:spcBef>
                <a:spcPts val="0"/>
              </a:spcBef>
              <a:buNone/>
              <a:defRPr sz="600"/>
            </a:lvl6pPr>
            <a:lvl7pPr marL="0" lvl="6" indent="0" algn="l">
              <a:spcBef>
                <a:spcPts val="0"/>
              </a:spcBef>
              <a:buNone/>
              <a:defRPr sz="600"/>
            </a:lvl7pPr>
            <a:lvl8pPr marL="0" lvl="7" indent="0" algn="l">
              <a:spcBef>
                <a:spcPts val="0"/>
              </a:spcBef>
              <a:buNone/>
              <a:defRPr sz="600"/>
            </a:lvl8pPr>
            <a:lvl9pPr marL="0" lvl="8" indent="0" algn="l">
              <a:spcBef>
                <a:spcPts val="0"/>
              </a:spcBef>
              <a:buNone/>
              <a:defRPr sz="6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Photo Alt">
  <p:cSld name="Title &amp; Photo Alt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7"/>
          <p:cNvSpPr>
            <a:spLocks noGrp="1"/>
          </p:cNvSpPr>
          <p:nvPr>
            <p:ph type="pic" idx="2"/>
          </p:nvPr>
        </p:nvSpPr>
        <p:spPr>
          <a:xfrm>
            <a:off x="4869774" y="-2"/>
            <a:ext cx="7715250" cy="6858001"/>
          </a:xfrm>
          <a:prstGeom prst="rect">
            <a:avLst/>
          </a:prstGeom>
          <a:noFill/>
          <a:ln>
            <a:noFill/>
          </a:ln>
        </p:spPr>
      </p:sp>
      <p:sp>
        <p:nvSpPr>
          <p:cNvPr id="310" name="Google Shape;310;p57"/>
          <p:cNvSpPr txBox="1">
            <a:spLocks noGrp="1"/>
          </p:cNvSpPr>
          <p:nvPr>
            <p:ph type="title"/>
          </p:nvPr>
        </p:nvSpPr>
        <p:spPr>
          <a:xfrm>
            <a:off x="2009775" y="1871508"/>
            <a:ext cx="4291013" cy="2667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101600" rIns="101600" bIns="1016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57"/>
          <p:cNvSpPr txBox="1">
            <a:spLocks noGrp="1"/>
          </p:cNvSpPr>
          <p:nvPr>
            <p:ph type="body" idx="1"/>
          </p:nvPr>
        </p:nvSpPr>
        <p:spPr>
          <a:xfrm>
            <a:off x="2009775" y="4635500"/>
            <a:ext cx="4291013" cy="15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101600" rIns="101600" bIns="1016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57"/>
          <p:cNvSpPr txBox="1">
            <a:spLocks noGrp="1"/>
          </p:cNvSpPr>
          <p:nvPr>
            <p:ph type="sldNum" idx="12"/>
          </p:nvPr>
        </p:nvSpPr>
        <p:spPr>
          <a:xfrm>
            <a:off x="10073069" y="6394115"/>
            <a:ext cx="299762" cy="297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101600" rIns="101600" bIns="101600" anchor="b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 sz="600"/>
            </a:lvl1pPr>
            <a:lvl2pPr marL="0" lvl="1" indent="0" algn="l">
              <a:spcBef>
                <a:spcPts val="0"/>
              </a:spcBef>
              <a:buNone/>
              <a:defRPr sz="600"/>
            </a:lvl2pPr>
            <a:lvl3pPr marL="0" lvl="2" indent="0" algn="l">
              <a:spcBef>
                <a:spcPts val="0"/>
              </a:spcBef>
              <a:buNone/>
              <a:defRPr sz="600"/>
            </a:lvl3pPr>
            <a:lvl4pPr marL="0" lvl="3" indent="0" algn="l">
              <a:spcBef>
                <a:spcPts val="0"/>
              </a:spcBef>
              <a:buNone/>
              <a:defRPr sz="600"/>
            </a:lvl4pPr>
            <a:lvl5pPr marL="0" lvl="4" indent="0" algn="l">
              <a:spcBef>
                <a:spcPts val="0"/>
              </a:spcBef>
              <a:buNone/>
              <a:defRPr sz="600"/>
            </a:lvl5pPr>
            <a:lvl6pPr marL="0" lvl="5" indent="0" algn="l">
              <a:spcBef>
                <a:spcPts val="0"/>
              </a:spcBef>
              <a:buNone/>
              <a:defRPr sz="600"/>
            </a:lvl6pPr>
            <a:lvl7pPr marL="0" lvl="6" indent="0" algn="l">
              <a:spcBef>
                <a:spcPts val="0"/>
              </a:spcBef>
              <a:buNone/>
              <a:defRPr sz="600"/>
            </a:lvl7pPr>
            <a:lvl8pPr marL="0" lvl="7" indent="0" algn="l">
              <a:spcBef>
                <a:spcPts val="0"/>
              </a:spcBef>
              <a:buNone/>
              <a:defRPr sz="600"/>
            </a:lvl8pPr>
            <a:lvl9pPr marL="0" lvl="8" indent="0" algn="l">
              <a:spcBef>
                <a:spcPts val="0"/>
              </a:spcBef>
              <a:buNone/>
              <a:defRPr sz="6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>
  <p:cSld name="Title &amp; Bullets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8"/>
          <p:cNvSpPr txBox="1">
            <a:spLocks noGrp="1"/>
          </p:cNvSpPr>
          <p:nvPr>
            <p:ph type="body" idx="1"/>
          </p:nvPr>
        </p:nvSpPr>
        <p:spPr>
          <a:xfrm>
            <a:off x="2009775" y="6477943"/>
            <a:ext cx="8201025" cy="214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101600" rIns="101600" bIns="1016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58"/>
          <p:cNvSpPr txBox="1">
            <a:spLocks noGrp="1"/>
          </p:cNvSpPr>
          <p:nvPr>
            <p:ph type="body" idx="2"/>
          </p:nvPr>
        </p:nvSpPr>
        <p:spPr>
          <a:xfrm>
            <a:off x="2009775" y="1771726"/>
            <a:ext cx="8201025" cy="34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101600" rIns="101600" bIns="1016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58"/>
          <p:cNvSpPr/>
          <p:nvPr/>
        </p:nvSpPr>
        <p:spPr>
          <a:xfrm>
            <a:off x="1524000" y="495275"/>
            <a:ext cx="9144000" cy="1397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7" name="Google Shape;317;p58"/>
          <p:cNvSpPr/>
          <p:nvPr/>
        </p:nvSpPr>
        <p:spPr>
          <a:xfrm>
            <a:off x="1524000" y="495275"/>
            <a:ext cx="9144000" cy="1397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8" name="Google Shape;318;p58"/>
          <p:cNvSpPr txBox="1">
            <a:spLocks noGrp="1"/>
          </p:cNvSpPr>
          <p:nvPr>
            <p:ph type="title"/>
          </p:nvPr>
        </p:nvSpPr>
        <p:spPr>
          <a:xfrm>
            <a:off x="2009775" y="810349"/>
            <a:ext cx="8201025" cy="889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101600" rIns="101600" bIns="1016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sz="37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58"/>
          <p:cNvSpPr txBox="1">
            <a:spLocks noGrp="1"/>
          </p:cNvSpPr>
          <p:nvPr>
            <p:ph type="body" idx="3"/>
          </p:nvPr>
        </p:nvSpPr>
        <p:spPr>
          <a:xfrm>
            <a:off x="2009775" y="2635250"/>
            <a:ext cx="8201025" cy="35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101600" rIns="101600" bIns="1016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cap="none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58"/>
          <p:cNvSpPr txBox="1">
            <a:spLocks noGrp="1"/>
          </p:cNvSpPr>
          <p:nvPr>
            <p:ph type="sldNum" idx="12"/>
          </p:nvPr>
        </p:nvSpPr>
        <p:spPr>
          <a:xfrm>
            <a:off x="10071640" y="6395058"/>
            <a:ext cx="299762" cy="297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101600" rIns="101600" bIns="101600" anchor="b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 sz="600"/>
            </a:lvl1pPr>
            <a:lvl2pPr marL="0" lvl="1" indent="0" algn="l">
              <a:spcBef>
                <a:spcPts val="0"/>
              </a:spcBef>
              <a:buNone/>
              <a:defRPr sz="600"/>
            </a:lvl2pPr>
            <a:lvl3pPr marL="0" lvl="2" indent="0" algn="l">
              <a:spcBef>
                <a:spcPts val="0"/>
              </a:spcBef>
              <a:buNone/>
              <a:defRPr sz="600"/>
            </a:lvl3pPr>
            <a:lvl4pPr marL="0" lvl="3" indent="0" algn="l">
              <a:spcBef>
                <a:spcPts val="0"/>
              </a:spcBef>
              <a:buNone/>
              <a:defRPr sz="600"/>
            </a:lvl4pPr>
            <a:lvl5pPr marL="0" lvl="4" indent="0" algn="l">
              <a:spcBef>
                <a:spcPts val="0"/>
              </a:spcBef>
              <a:buNone/>
              <a:defRPr sz="600"/>
            </a:lvl5pPr>
            <a:lvl6pPr marL="0" lvl="5" indent="0" algn="l">
              <a:spcBef>
                <a:spcPts val="0"/>
              </a:spcBef>
              <a:buNone/>
              <a:defRPr sz="600"/>
            </a:lvl6pPr>
            <a:lvl7pPr marL="0" lvl="6" indent="0" algn="l">
              <a:spcBef>
                <a:spcPts val="0"/>
              </a:spcBef>
              <a:buNone/>
              <a:defRPr sz="600"/>
            </a:lvl7pPr>
            <a:lvl8pPr marL="0" lvl="7" indent="0" algn="l">
              <a:spcBef>
                <a:spcPts val="0"/>
              </a:spcBef>
              <a:buNone/>
              <a:defRPr sz="600"/>
            </a:lvl8pPr>
            <a:lvl9pPr marL="0" lvl="8" indent="0" algn="l">
              <a:spcBef>
                <a:spcPts val="0"/>
              </a:spcBef>
              <a:buNone/>
              <a:defRPr sz="6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9"/>
          <p:cNvSpPr txBox="1">
            <a:spLocks noGrp="1"/>
          </p:cNvSpPr>
          <p:nvPr>
            <p:ph type="body" idx="1"/>
          </p:nvPr>
        </p:nvSpPr>
        <p:spPr>
          <a:xfrm>
            <a:off x="2009775" y="6477943"/>
            <a:ext cx="8201025" cy="214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101600" rIns="101600" bIns="1016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59"/>
          <p:cNvSpPr txBox="1">
            <a:spLocks noGrp="1"/>
          </p:cNvSpPr>
          <p:nvPr>
            <p:ph type="body" idx="2"/>
          </p:nvPr>
        </p:nvSpPr>
        <p:spPr>
          <a:xfrm>
            <a:off x="2009775" y="2635250"/>
            <a:ext cx="8201025" cy="3567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101600" rIns="101600" bIns="1016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cap="none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59"/>
          <p:cNvSpPr/>
          <p:nvPr/>
        </p:nvSpPr>
        <p:spPr>
          <a:xfrm>
            <a:off x="1524000" y="495275"/>
            <a:ext cx="9144000" cy="1397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5" name="Google Shape;325;p59"/>
          <p:cNvSpPr/>
          <p:nvPr/>
        </p:nvSpPr>
        <p:spPr>
          <a:xfrm>
            <a:off x="1524000" y="495275"/>
            <a:ext cx="9144000" cy="1397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6" name="Google Shape;326;p59"/>
          <p:cNvSpPr txBox="1">
            <a:spLocks noGrp="1"/>
          </p:cNvSpPr>
          <p:nvPr>
            <p:ph type="sldNum" idx="12"/>
          </p:nvPr>
        </p:nvSpPr>
        <p:spPr>
          <a:xfrm>
            <a:off x="10073069" y="6394115"/>
            <a:ext cx="299762" cy="297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101600" rIns="101600" bIns="101600" anchor="b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 sz="600"/>
            </a:lvl1pPr>
            <a:lvl2pPr marL="0" lvl="1" indent="0" algn="l">
              <a:spcBef>
                <a:spcPts val="0"/>
              </a:spcBef>
              <a:buNone/>
              <a:defRPr sz="600"/>
            </a:lvl2pPr>
            <a:lvl3pPr marL="0" lvl="2" indent="0" algn="l">
              <a:spcBef>
                <a:spcPts val="0"/>
              </a:spcBef>
              <a:buNone/>
              <a:defRPr sz="600"/>
            </a:lvl3pPr>
            <a:lvl4pPr marL="0" lvl="3" indent="0" algn="l">
              <a:spcBef>
                <a:spcPts val="0"/>
              </a:spcBef>
              <a:buNone/>
              <a:defRPr sz="600"/>
            </a:lvl4pPr>
            <a:lvl5pPr marL="0" lvl="4" indent="0" algn="l">
              <a:spcBef>
                <a:spcPts val="0"/>
              </a:spcBef>
              <a:buNone/>
              <a:defRPr sz="600"/>
            </a:lvl5pPr>
            <a:lvl6pPr marL="0" lvl="5" indent="0" algn="l">
              <a:spcBef>
                <a:spcPts val="0"/>
              </a:spcBef>
              <a:buNone/>
              <a:defRPr sz="600"/>
            </a:lvl6pPr>
            <a:lvl7pPr marL="0" lvl="6" indent="0" algn="l">
              <a:spcBef>
                <a:spcPts val="0"/>
              </a:spcBef>
              <a:buNone/>
              <a:defRPr sz="600"/>
            </a:lvl7pPr>
            <a:lvl8pPr marL="0" lvl="7" indent="0" algn="l">
              <a:spcBef>
                <a:spcPts val="0"/>
              </a:spcBef>
              <a:buNone/>
              <a:defRPr sz="600"/>
            </a:lvl8pPr>
            <a:lvl9pPr marL="0" lvl="8" indent="0" algn="l">
              <a:spcBef>
                <a:spcPts val="0"/>
              </a:spcBef>
              <a:buNone/>
              <a:defRPr sz="6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ullets &amp; Photo">
  <p:cSld name="Title, Bullets &amp; Photo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60"/>
          <p:cNvSpPr>
            <a:spLocks noGrp="1"/>
          </p:cNvSpPr>
          <p:nvPr>
            <p:ph type="pic" idx="2"/>
          </p:nvPr>
        </p:nvSpPr>
        <p:spPr>
          <a:xfrm>
            <a:off x="5362683" y="-2"/>
            <a:ext cx="7710549" cy="6858001"/>
          </a:xfrm>
          <a:prstGeom prst="rect">
            <a:avLst/>
          </a:prstGeom>
          <a:noFill/>
          <a:ln>
            <a:noFill/>
          </a:ln>
        </p:spPr>
      </p:sp>
      <p:sp>
        <p:nvSpPr>
          <p:cNvPr id="329" name="Google Shape;329;p60"/>
          <p:cNvSpPr txBox="1">
            <a:spLocks noGrp="1"/>
          </p:cNvSpPr>
          <p:nvPr>
            <p:ph type="body" idx="1"/>
          </p:nvPr>
        </p:nvSpPr>
        <p:spPr>
          <a:xfrm>
            <a:off x="2009775" y="2628900"/>
            <a:ext cx="4291013" cy="3443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101600" rIns="101600" bIns="1016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cap="none"/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cap="none"/>
            </a:lvl2pPr>
            <a:lvl3pPr marL="1371600" lvl="2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cap="none"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cap="none"/>
            </a:lvl4pPr>
            <a:lvl5pPr marL="2286000" lvl="4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cap="none"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60"/>
          <p:cNvSpPr/>
          <p:nvPr/>
        </p:nvSpPr>
        <p:spPr>
          <a:xfrm>
            <a:off x="1524000" y="495275"/>
            <a:ext cx="4701896" cy="1397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1" name="Google Shape;331;p60"/>
          <p:cNvSpPr txBox="1">
            <a:spLocks noGrp="1"/>
          </p:cNvSpPr>
          <p:nvPr>
            <p:ph type="body" idx="3"/>
          </p:nvPr>
        </p:nvSpPr>
        <p:spPr>
          <a:xfrm>
            <a:off x="2009775" y="6477943"/>
            <a:ext cx="4291013" cy="214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101600" rIns="101600" bIns="1016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60"/>
          <p:cNvSpPr txBox="1">
            <a:spLocks noGrp="1"/>
          </p:cNvSpPr>
          <p:nvPr>
            <p:ph type="title"/>
          </p:nvPr>
        </p:nvSpPr>
        <p:spPr>
          <a:xfrm>
            <a:off x="2009775" y="812800"/>
            <a:ext cx="4291013" cy="1233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101600" rIns="101600" bIns="1016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sz="37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60"/>
          <p:cNvSpPr txBox="1">
            <a:spLocks noGrp="1"/>
          </p:cNvSpPr>
          <p:nvPr>
            <p:ph type="body" idx="4"/>
          </p:nvPr>
        </p:nvSpPr>
        <p:spPr>
          <a:xfrm>
            <a:off x="2009775" y="2046288"/>
            <a:ext cx="4291013" cy="339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101600" rIns="101600" bIns="1016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60"/>
          <p:cNvSpPr txBox="1">
            <a:spLocks noGrp="1"/>
          </p:cNvSpPr>
          <p:nvPr>
            <p:ph type="sldNum" idx="12"/>
          </p:nvPr>
        </p:nvSpPr>
        <p:spPr>
          <a:xfrm>
            <a:off x="10073069" y="6394115"/>
            <a:ext cx="299762" cy="297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101600" rIns="101600" bIns="101600" anchor="b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 sz="600"/>
            </a:lvl1pPr>
            <a:lvl2pPr marL="0" lvl="1" indent="0" algn="l">
              <a:spcBef>
                <a:spcPts val="0"/>
              </a:spcBef>
              <a:buNone/>
              <a:defRPr sz="600"/>
            </a:lvl2pPr>
            <a:lvl3pPr marL="0" lvl="2" indent="0" algn="l">
              <a:spcBef>
                <a:spcPts val="0"/>
              </a:spcBef>
              <a:buNone/>
              <a:defRPr sz="600"/>
            </a:lvl3pPr>
            <a:lvl4pPr marL="0" lvl="3" indent="0" algn="l">
              <a:spcBef>
                <a:spcPts val="0"/>
              </a:spcBef>
              <a:buNone/>
              <a:defRPr sz="600"/>
            </a:lvl4pPr>
            <a:lvl5pPr marL="0" lvl="4" indent="0" algn="l">
              <a:spcBef>
                <a:spcPts val="0"/>
              </a:spcBef>
              <a:buNone/>
              <a:defRPr sz="600"/>
            </a:lvl5pPr>
            <a:lvl6pPr marL="0" lvl="5" indent="0" algn="l">
              <a:spcBef>
                <a:spcPts val="0"/>
              </a:spcBef>
              <a:buNone/>
              <a:defRPr sz="600"/>
            </a:lvl6pPr>
            <a:lvl7pPr marL="0" lvl="6" indent="0" algn="l">
              <a:spcBef>
                <a:spcPts val="0"/>
              </a:spcBef>
              <a:buNone/>
              <a:defRPr sz="600"/>
            </a:lvl7pPr>
            <a:lvl8pPr marL="0" lvl="7" indent="0" algn="l">
              <a:spcBef>
                <a:spcPts val="0"/>
              </a:spcBef>
              <a:buNone/>
              <a:defRPr sz="600"/>
            </a:lvl8pPr>
            <a:lvl9pPr marL="0" lvl="8" indent="0" algn="l">
              <a:spcBef>
                <a:spcPts val="0"/>
              </a:spcBef>
              <a:buNone/>
              <a:defRPr sz="6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>
  <p:cSld name="Sec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61"/>
          <p:cNvSpPr txBox="1">
            <a:spLocks noGrp="1"/>
          </p:cNvSpPr>
          <p:nvPr>
            <p:ph type="title"/>
          </p:nvPr>
        </p:nvSpPr>
        <p:spPr>
          <a:xfrm>
            <a:off x="2009775" y="2702204"/>
            <a:ext cx="8201025" cy="1440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101600" rIns="101600" bIns="1016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61"/>
          <p:cNvSpPr txBox="1">
            <a:spLocks noGrp="1"/>
          </p:cNvSpPr>
          <p:nvPr>
            <p:ph type="sldNum" idx="12"/>
          </p:nvPr>
        </p:nvSpPr>
        <p:spPr>
          <a:xfrm>
            <a:off x="10073069" y="6394115"/>
            <a:ext cx="299762" cy="297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101600" rIns="101600" bIns="101600" anchor="b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 sz="600"/>
            </a:lvl1pPr>
            <a:lvl2pPr marL="0" lvl="1" indent="0" algn="l">
              <a:spcBef>
                <a:spcPts val="0"/>
              </a:spcBef>
              <a:buNone/>
              <a:defRPr sz="600"/>
            </a:lvl2pPr>
            <a:lvl3pPr marL="0" lvl="2" indent="0" algn="l">
              <a:spcBef>
                <a:spcPts val="0"/>
              </a:spcBef>
              <a:buNone/>
              <a:defRPr sz="600"/>
            </a:lvl3pPr>
            <a:lvl4pPr marL="0" lvl="3" indent="0" algn="l">
              <a:spcBef>
                <a:spcPts val="0"/>
              </a:spcBef>
              <a:buNone/>
              <a:defRPr sz="600"/>
            </a:lvl4pPr>
            <a:lvl5pPr marL="0" lvl="4" indent="0" algn="l">
              <a:spcBef>
                <a:spcPts val="0"/>
              </a:spcBef>
              <a:buNone/>
              <a:defRPr sz="600"/>
            </a:lvl5pPr>
            <a:lvl6pPr marL="0" lvl="5" indent="0" algn="l">
              <a:spcBef>
                <a:spcPts val="0"/>
              </a:spcBef>
              <a:buNone/>
              <a:defRPr sz="600"/>
            </a:lvl6pPr>
            <a:lvl7pPr marL="0" lvl="6" indent="0" algn="l">
              <a:spcBef>
                <a:spcPts val="0"/>
              </a:spcBef>
              <a:buNone/>
              <a:defRPr sz="600"/>
            </a:lvl7pPr>
            <a:lvl8pPr marL="0" lvl="7" indent="0" algn="l">
              <a:spcBef>
                <a:spcPts val="0"/>
              </a:spcBef>
              <a:buNone/>
              <a:defRPr sz="600"/>
            </a:lvl8pPr>
            <a:lvl9pPr marL="0" lvl="8" indent="0" algn="l">
              <a:spcBef>
                <a:spcPts val="0"/>
              </a:spcBef>
              <a:buNone/>
              <a:defRPr sz="6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62"/>
          <p:cNvSpPr txBox="1">
            <a:spLocks noGrp="1"/>
          </p:cNvSpPr>
          <p:nvPr>
            <p:ph type="body" idx="1"/>
          </p:nvPr>
        </p:nvSpPr>
        <p:spPr>
          <a:xfrm>
            <a:off x="2009775" y="6477943"/>
            <a:ext cx="8201025" cy="214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101600" rIns="101600" bIns="1016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62"/>
          <p:cNvSpPr txBox="1">
            <a:spLocks noGrp="1"/>
          </p:cNvSpPr>
          <p:nvPr>
            <p:ph type="body" idx="2"/>
          </p:nvPr>
        </p:nvSpPr>
        <p:spPr>
          <a:xfrm>
            <a:off x="2009775" y="1771726"/>
            <a:ext cx="8201025" cy="34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101600" rIns="101600" bIns="1016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62"/>
          <p:cNvSpPr/>
          <p:nvPr/>
        </p:nvSpPr>
        <p:spPr>
          <a:xfrm>
            <a:off x="1524000" y="495275"/>
            <a:ext cx="9144000" cy="1397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2" name="Google Shape;342;p62"/>
          <p:cNvSpPr/>
          <p:nvPr/>
        </p:nvSpPr>
        <p:spPr>
          <a:xfrm>
            <a:off x="1524000" y="495275"/>
            <a:ext cx="9144000" cy="1397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3" name="Google Shape;343;p62"/>
          <p:cNvSpPr txBox="1">
            <a:spLocks noGrp="1"/>
          </p:cNvSpPr>
          <p:nvPr>
            <p:ph type="title"/>
          </p:nvPr>
        </p:nvSpPr>
        <p:spPr>
          <a:xfrm>
            <a:off x="2009775" y="810349"/>
            <a:ext cx="8201025" cy="88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101600" rIns="101600" bIns="1016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sz="37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62"/>
          <p:cNvSpPr txBox="1">
            <a:spLocks noGrp="1"/>
          </p:cNvSpPr>
          <p:nvPr>
            <p:ph type="sldNum" idx="12"/>
          </p:nvPr>
        </p:nvSpPr>
        <p:spPr>
          <a:xfrm>
            <a:off x="10073069" y="6394115"/>
            <a:ext cx="299762" cy="297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101600" rIns="101600" bIns="101600" anchor="b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 sz="600"/>
            </a:lvl1pPr>
            <a:lvl2pPr marL="0" lvl="1" indent="0" algn="l">
              <a:spcBef>
                <a:spcPts val="0"/>
              </a:spcBef>
              <a:buNone/>
              <a:defRPr sz="600"/>
            </a:lvl2pPr>
            <a:lvl3pPr marL="0" lvl="2" indent="0" algn="l">
              <a:spcBef>
                <a:spcPts val="0"/>
              </a:spcBef>
              <a:buNone/>
              <a:defRPr sz="600"/>
            </a:lvl3pPr>
            <a:lvl4pPr marL="0" lvl="3" indent="0" algn="l">
              <a:spcBef>
                <a:spcPts val="0"/>
              </a:spcBef>
              <a:buNone/>
              <a:defRPr sz="600"/>
            </a:lvl4pPr>
            <a:lvl5pPr marL="0" lvl="4" indent="0" algn="l">
              <a:spcBef>
                <a:spcPts val="0"/>
              </a:spcBef>
              <a:buNone/>
              <a:defRPr sz="600"/>
            </a:lvl5pPr>
            <a:lvl6pPr marL="0" lvl="5" indent="0" algn="l">
              <a:spcBef>
                <a:spcPts val="0"/>
              </a:spcBef>
              <a:buNone/>
              <a:defRPr sz="600"/>
            </a:lvl6pPr>
            <a:lvl7pPr marL="0" lvl="6" indent="0" algn="l">
              <a:spcBef>
                <a:spcPts val="0"/>
              </a:spcBef>
              <a:buNone/>
              <a:defRPr sz="600"/>
            </a:lvl7pPr>
            <a:lvl8pPr marL="0" lvl="7" indent="0" algn="l">
              <a:spcBef>
                <a:spcPts val="0"/>
              </a:spcBef>
              <a:buNone/>
              <a:defRPr sz="600"/>
            </a:lvl8pPr>
            <a:lvl9pPr marL="0" lvl="8" indent="0" algn="l">
              <a:spcBef>
                <a:spcPts val="0"/>
              </a:spcBef>
              <a:buNone/>
              <a:defRPr sz="6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63"/>
          <p:cNvSpPr txBox="1">
            <a:spLocks noGrp="1"/>
          </p:cNvSpPr>
          <p:nvPr>
            <p:ph type="body" idx="1"/>
          </p:nvPr>
        </p:nvSpPr>
        <p:spPr>
          <a:xfrm>
            <a:off x="2009775" y="6477943"/>
            <a:ext cx="8201025" cy="214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101600" rIns="101600" bIns="1016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63"/>
          <p:cNvSpPr txBox="1">
            <a:spLocks noGrp="1"/>
          </p:cNvSpPr>
          <p:nvPr>
            <p:ph type="body" idx="2"/>
          </p:nvPr>
        </p:nvSpPr>
        <p:spPr>
          <a:xfrm>
            <a:off x="2009775" y="1771726"/>
            <a:ext cx="8201025" cy="34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101600" rIns="101600" bIns="1016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63"/>
          <p:cNvSpPr txBox="1">
            <a:spLocks noGrp="1"/>
          </p:cNvSpPr>
          <p:nvPr>
            <p:ph type="body" idx="3"/>
          </p:nvPr>
        </p:nvSpPr>
        <p:spPr>
          <a:xfrm>
            <a:off x="2009775" y="2559050"/>
            <a:ext cx="8201025" cy="35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101600" rIns="101600" bIns="1016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u="sng" cap="none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49" name="Google Shape;349;p63"/>
          <p:cNvSpPr/>
          <p:nvPr/>
        </p:nvSpPr>
        <p:spPr>
          <a:xfrm>
            <a:off x="1524000" y="495275"/>
            <a:ext cx="9144000" cy="1397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0" name="Google Shape;350;p63"/>
          <p:cNvSpPr/>
          <p:nvPr/>
        </p:nvSpPr>
        <p:spPr>
          <a:xfrm>
            <a:off x="1524000" y="495275"/>
            <a:ext cx="9144000" cy="1397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1" name="Google Shape;351;p63"/>
          <p:cNvSpPr txBox="1">
            <a:spLocks noGrp="1"/>
          </p:cNvSpPr>
          <p:nvPr>
            <p:ph type="title"/>
          </p:nvPr>
        </p:nvSpPr>
        <p:spPr>
          <a:xfrm>
            <a:off x="2009775" y="810349"/>
            <a:ext cx="8201025" cy="88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101600" rIns="101600" bIns="1016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sz="37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63"/>
          <p:cNvSpPr txBox="1">
            <a:spLocks noGrp="1"/>
          </p:cNvSpPr>
          <p:nvPr>
            <p:ph type="sldNum" idx="12"/>
          </p:nvPr>
        </p:nvSpPr>
        <p:spPr>
          <a:xfrm>
            <a:off x="10073069" y="6394115"/>
            <a:ext cx="299762" cy="297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101600" rIns="101600" bIns="101600" anchor="b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 sz="600"/>
            </a:lvl1pPr>
            <a:lvl2pPr marL="0" lvl="1" indent="0" algn="l">
              <a:spcBef>
                <a:spcPts val="0"/>
              </a:spcBef>
              <a:buNone/>
              <a:defRPr sz="600"/>
            </a:lvl2pPr>
            <a:lvl3pPr marL="0" lvl="2" indent="0" algn="l">
              <a:spcBef>
                <a:spcPts val="0"/>
              </a:spcBef>
              <a:buNone/>
              <a:defRPr sz="600"/>
            </a:lvl3pPr>
            <a:lvl4pPr marL="0" lvl="3" indent="0" algn="l">
              <a:spcBef>
                <a:spcPts val="0"/>
              </a:spcBef>
              <a:buNone/>
              <a:defRPr sz="600"/>
            </a:lvl4pPr>
            <a:lvl5pPr marL="0" lvl="4" indent="0" algn="l">
              <a:spcBef>
                <a:spcPts val="0"/>
              </a:spcBef>
              <a:buNone/>
              <a:defRPr sz="600"/>
            </a:lvl5pPr>
            <a:lvl6pPr marL="0" lvl="5" indent="0" algn="l">
              <a:spcBef>
                <a:spcPts val="0"/>
              </a:spcBef>
              <a:buNone/>
              <a:defRPr sz="600"/>
            </a:lvl6pPr>
            <a:lvl7pPr marL="0" lvl="6" indent="0" algn="l">
              <a:spcBef>
                <a:spcPts val="0"/>
              </a:spcBef>
              <a:buNone/>
              <a:defRPr sz="600"/>
            </a:lvl7pPr>
            <a:lvl8pPr marL="0" lvl="7" indent="0" algn="l">
              <a:spcBef>
                <a:spcPts val="0"/>
              </a:spcBef>
              <a:buNone/>
              <a:defRPr sz="600"/>
            </a:lvl8pPr>
            <a:lvl9pPr marL="0" lvl="8" indent="0" algn="l">
              <a:spcBef>
                <a:spcPts val="0"/>
              </a:spcBef>
              <a:buNone/>
              <a:defRPr sz="6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3"/>
          <p:cNvSpPr txBox="1">
            <a:spLocks noGrp="1"/>
          </p:cNvSpPr>
          <p:nvPr>
            <p:ph type="title"/>
          </p:nvPr>
        </p:nvSpPr>
        <p:spPr>
          <a:xfrm>
            <a:off x="2894013" y="0"/>
            <a:ext cx="7315200" cy="183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101600" rIns="101600" bIns="101600" anchor="b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00"/>
              <a:buFont typeface="Arial"/>
              <a:buNone/>
              <a:defRPr sz="4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00"/>
              <a:buFont typeface="Arial"/>
              <a:buNone/>
              <a:defRPr sz="4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00"/>
              <a:buFont typeface="Arial"/>
              <a:buNone/>
              <a:defRPr sz="4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00"/>
              <a:buFont typeface="Arial"/>
              <a:buNone/>
              <a:defRPr sz="4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00"/>
              <a:buFont typeface="Arial"/>
              <a:buNone/>
              <a:defRPr sz="4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00"/>
              <a:buFont typeface="Arial"/>
              <a:buNone/>
              <a:defRPr sz="4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00"/>
              <a:buFont typeface="Arial"/>
              <a:buNone/>
              <a:defRPr sz="4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00"/>
              <a:buFont typeface="Arial"/>
              <a:buNone/>
              <a:defRPr sz="4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00"/>
              <a:buFont typeface="Arial"/>
              <a:buNone/>
              <a:defRPr sz="4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5" name="Google Shape;295;p53"/>
          <p:cNvSpPr txBox="1">
            <a:spLocks noGrp="1"/>
          </p:cNvSpPr>
          <p:nvPr>
            <p:ph type="body" idx="1"/>
          </p:nvPr>
        </p:nvSpPr>
        <p:spPr>
          <a:xfrm>
            <a:off x="6627813" y="2438400"/>
            <a:ext cx="35814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101600" rIns="101600" bIns="1016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6" name="Google Shape;296;p53"/>
          <p:cNvSpPr txBox="1">
            <a:spLocks noGrp="1"/>
          </p:cNvSpPr>
          <p:nvPr>
            <p:ph type="sldNum" idx="12"/>
          </p:nvPr>
        </p:nvSpPr>
        <p:spPr>
          <a:xfrm>
            <a:off x="10073069" y="6394115"/>
            <a:ext cx="299762" cy="297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101600" rIns="101600" bIns="101600" anchor="b" anchorCtr="0">
            <a:spAutoFit/>
          </a:bodyPr>
          <a:lstStyle>
            <a:lvl1pPr marL="0" marR="0" lvl="0" indent="0" algn="l" rtl="0">
              <a:spcBef>
                <a:spcPts val="0"/>
              </a:spcBef>
              <a:buNone/>
              <a:defRPr sz="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spcBef>
                <a:spcPts val="0"/>
              </a:spcBef>
              <a:buNone/>
              <a:defRPr sz="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spcBef>
                <a:spcPts val="0"/>
              </a:spcBef>
              <a:buNone/>
              <a:defRPr sz="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spcBef>
                <a:spcPts val="0"/>
              </a:spcBef>
              <a:buNone/>
              <a:defRPr sz="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spcBef>
                <a:spcPts val="0"/>
              </a:spcBef>
              <a:buNone/>
              <a:defRPr sz="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 rtl="0">
              <a:spcBef>
                <a:spcPts val="0"/>
              </a:spcBef>
              <a:buNone/>
              <a:defRPr sz="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 rtl="0">
              <a:spcBef>
                <a:spcPts val="0"/>
              </a:spcBef>
              <a:buNone/>
              <a:defRPr sz="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 rtl="0">
              <a:spcBef>
                <a:spcPts val="0"/>
              </a:spcBef>
              <a:buNone/>
              <a:defRPr sz="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 rtl="0">
              <a:spcBef>
                <a:spcPts val="0"/>
              </a:spcBef>
              <a:buNone/>
              <a:defRPr sz="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6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150"/>
          <p:cNvSpPr txBox="1">
            <a:spLocks noGrp="1"/>
          </p:cNvSpPr>
          <p:nvPr>
            <p:ph type="ctrTitle" idx="4294967295"/>
          </p:nvPr>
        </p:nvSpPr>
        <p:spPr>
          <a:xfrm>
            <a:off x="2534825" y="670753"/>
            <a:ext cx="7579550" cy="3085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101600" rIns="101600" bIns="101600" anchor="ctr" anchorCtr="0">
            <a:norm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7500"/>
              <a:buFont typeface="Play"/>
              <a:buNone/>
            </a:pPr>
            <a:r>
              <a:rPr lang="en-US" sz="7500" b="1" i="0" u="none" strike="noStrike" cap="none" dirty="0" err="1">
                <a:solidFill>
                  <a:srgbClr val="0070C0"/>
                </a:solidFill>
                <a:latin typeface="Play"/>
                <a:ea typeface="Play"/>
                <a:cs typeface="Play"/>
                <a:sym typeface="Play"/>
              </a:rPr>
              <a:t>主耶稣我爱你</a:t>
            </a:r>
            <a:r>
              <a:rPr lang="en-US" sz="4900" b="1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4900" b="1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900" b="1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4900" b="1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900" b="1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JESUS, I LOVE YOU</a:t>
            </a:r>
            <a:r>
              <a:rPr lang="en-US" sz="4500" b="1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</p:txBody>
      </p:sp>
      <p:sp>
        <p:nvSpPr>
          <p:cNvPr id="894" name="Google Shape;894;p150"/>
          <p:cNvSpPr txBox="1"/>
          <p:nvPr/>
        </p:nvSpPr>
        <p:spPr>
          <a:xfrm>
            <a:off x="5867400" y="3239205"/>
            <a:ext cx="457200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5" name="Google Shape;895;p150"/>
          <p:cNvSpPr txBox="1"/>
          <p:nvPr/>
        </p:nvSpPr>
        <p:spPr>
          <a:xfrm>
            <a:off x="4670157" y="3893721"/>
            <a:ext cx="3817351" cy="995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词曲：巫启贤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159"/>
          <p:cNvSpPr txBox="1">
            <a:spLocks noGrp="1"/>
          </p:cNvSpPr>
          <p:nvPr>
            <p:ph type="ctrTitle" idx="4294967295"/>
          </p:nvPr>
        </p:nvSpPr>
        <p:spPr>
          <a:xfrm>
            <a:off x="814670" y="438017"/>
            <a:ext cx="10562660" cy="2990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101600" rIns="101600" bIns="101600" anchor="ctr" anchorCtr="0">
            <a:normAutofit fontScale="90000"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6AC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rgbClr val="0046AC"/>
                </a:solidFill>
                <a:latin typeface="Arial"/>
                <a:ea typeface="Arial"/>
                <a:cs typeface="Arial"/>
                <a:sym typeface="Arial"/>
              </a:rPr>
              <a:t>主耶穌我敬拜你，所有的讚美榮耀都歸你</a:t>
            </a:r>
            <a:br>
              <a:rPr lang="en-US" sz="4800" b="0" i="0" u="none" strike="noStrike" cap="none">
                <a:solidFill>
                  <a:srgbClr val="0046A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800" b="0" i="0" u="none" strike="noStrike" cap="none">
                <a:solidFill>
                  <a:srgbClr val="0046AC"/>
                </a:solidFill>
                <a:latin typeface="Arial"/>
                <a:ea typeface="Arial"/>
                <a:cs typeface="Arial"/>
                <a:sym typeface="Arial"/>
              </a:rPr>
              <a:t>主耶穌我愛你，不會讓你白白犧牲了自己</a:t>
            </a:r>
            <a:endParaRPr sz="4800" b="1" i="0" u="none" strike="noStrike" cap="none">
              <a:solidFill>
                <a:srgbClr val="0046A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9" name="Google Shape;949;p159"/>
          <p:cNvSpPr txBox="1"/>
          <p:nvPr/>
        </p:nvSpPr>
        <p:spPr>
          <a:xfrm>
            <a:off x="739412" y="2959182"/>
            <a:ext cx="10328031" cy="2133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300"/>
              <a:buFont typeface="Arial"/>
              <a:buNone/>
            </a:pPr>
            <a:r>
              <a:rPr lang="en-US" sz="33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Lord Jesus, I worship you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300"/>
              <a:buFont typeface="Arial"/>
              <a:buNone/>
            </a:pPr>
            <a:r>
              <a:rPr lang="en-US" sz="33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All praise and glory belong to you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300"/>
              <a:buFont typeface="Arial"/>
              <a:buNone/>
            </a:pPr>
            <a:r>
              <a:rPr lang="en-US" sz="33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Lord Jesus, I love you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300"/>
              <a:buFont typeface="Arial"/>
              <a:buNone/>
            </a:pPr>
            <a:r>
              <a:rPr lang="en-US" sz="33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I will not let you sacrifice yourself in vain</a:t>
            </a:r>
            <a:endParaRPr sz="3300" b="0" i="0" u="none" strike="noStrike" cap="non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160"/>
          <p:cNvSpPr txBox="1">
            <a:spLocks noGrp="1"/>
          </p:cNvSpPr>
          <p:nvPr>
            <p:ph type="ctrTitle" idx="4294967295"/>
          </p:nvPr>
        </p:nvSpPr>
        <p:spPr>
          <a:xfrm>
            <a:off x="1594624" y="438017"/>
            <a:ext cx="8816503" cy="2990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101600" rIns="101600" bIns="101600" anchor="ctr" anchorCtr="0">
            <a:norm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6AFF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036AFF"/>
                </a:solidFill>
                <a:latin typeface="Arial"/>
                <a:ea typeface="Arial"/>
                <a:cs typeface="Arial"/>
                <a:sym typeface="Arial"/>
              </a:rPr>
              <a:t>我感谢你 我仰望你 </a:t>
            </a:r>
            <a:br>
              <a:rPr lang="en-US" sz="6000" b="0" i="0" u="none" strike="noStrike" cap="none">
                <a:solidFill>
                  <a:srgbClr val="036A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6000" b="0" i="0" u="none" strike="noStrike" cap="none">
                <a:solidFill>
                  <a:srgbClr val="036AFF"/>
                </a:solidFill>
                <a:latin typeface="Arial"/>
                <a:ea typeface="Arial"/>
                <a:cs typeface="Arial"/>
                <a:sym typeface="Arial"/>
              </a:rPr>
              <a:t>我荣耀你 主我爱你</a:t>
            </a:r>
            <a:endParaRPr sz="6000" b="1" i="0" u="none" strike="noStrike" cap="none">
              <a:solidFill>
                <a:srgbClr val="036A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5" name="Google Shape;955;p160"/>
          <p:cNvSpPr txBox="1"/>
          <p:nvPr/>
        </p:nvSpPr>
        <p:spPr>
          <a:xfrm>
            <a:off x="931985" y="2849730"/>
            <a:ext cx="10328031" cy="1826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I thank you, I look to you,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 I glorify you, Lord, I love you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（End)</a:t>
            </a:r>
            <a:endParaRPr sz="3200" b="0" i="0" u="none" strike="noStrike" cap="non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151"/>
          <p:cNvSpPr txBox="1">
            <a:spLocks noGrp="1"/>
          </p:cNvSpPr>
          <p:nvPr>
            <p:ph type="ctrTitle" idx="4294967295"/>
          </p:nvPr>
        </p:nvSpPr>
        <p:spPr>
          <a:xfrm>
            <a:off x="1173809" y="438017"/>
            <a:ext cx="10328031" cy="2990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101600" rIns="101600" bIns="101600" anchor="ctr" anchorCtr="0">
            <a:normAutofit fontScale="90000"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6AC"/>
              </a:buClr>
              <a:buSzPts val="4800"/>
              <a:buFont typeface="ADLaM Display"/>
              <a:buNone/>
            </a:pPr>
            <a:r>
              <a:rPr lang="en-US" sz="4800" b="0" i="0" u="none" strike="noStrike" cap="none">
                <a:solidFill>
                  <a:srgbClr val="0046AC"/>
                </a:solidFill>
                <a:latin typeface="ADLaM Display"/>
                <a:ea typeface="ADLaM Display"/>
                <a:cs typeface="ADLaM Display"/>
                <a:sym typeface="ADLaM Display"/>
              </a:rPr>
              <a:t>主耶穌我感謝你，你照亮了我平凡的生命</a:t>
            </a:r>
            <a:br>
              <a:rPr lang="en-US" sz="4800" b="0" i="0" u="none" strike="noStrike" cap="none">
                <a:solidFill>
                  <a:srgbClr val="0046AC"/>
                </a:solidFill>
                <a:latin typeface="ADLaM Display"/>
                <a:ea typeface="ADLaM Display"/>
                <a:cs typeface="ADLaM Display"/>
                <a:sym typeface="ADLaM Display"/>
              </a:rPr>
            </a:br>
            <a:r>
              <a:rPr lang="en-US" sz="4800" b="0" i="0" u="none" strike="noStrike" cap="none">
                <a:solidFill>
                  <a:srgbClr val="0046AC"/>
                </a:solidFill>
                <a:latin typeface="ADLaM Display"/>
                <a:ea typeface="ADLaM Display"/>
                <a:cs typeface="ADLaM Display"/>
                <a:sym typeface="ADLaM Display"/>
              </a:rPr>
              <a:t>主耶穌我愛你，讓我每分每秒和你在一起</a:t>
            </a:r>
            <a:endParaRPr sz="4800" b="1" i="0" u="none" strike="noStrike" cap="none">
              <a:solidFill>
                <a:srgbClr val="0046AC"/>
              </a:solidFill>
              <a:latin typeface="ADLaM Display"/>
              <a:ea typeface="ADLaM Display"/>
              <a:cs typeface="ADLaM Display"/>
              <a:sym typeface="ADLaM Display"/>
            </a:endParaRPr>
          </a:p>
        </p:txBody>
      </p:sp>
      <p:sp>
        <p:nvSpPr>
          <p:cNvPr id="901" name="Google Shape;901;p151"/>
          <p:cNvSpPr txBox="1"/>
          <p:nvPr/>
        </p:nvSpPr>
        <p:spPr>
          <a:xfrm>
            <a:off x="817471" y="2959182"/>
            <a:ext cx="10328031" cy="2133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300"/>
              <a:buFont typeface="Arial"/>
              <a:buNone/>
            </a:pPr>
            <a:r>
              <a:rPr lang="en-US" sz="33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Lord Jesus, I thank you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300"/>
              <a:buFont typeface="Arial"/>
              <a:buNone/>
            </a:pPr>
            <a:r>
              <a:rPr lang="en-US" sz="33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You illuminated my ordinary life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300"/>
              <a:buFont typeface="Arial"/>
              <a:buNone/>
            </a:pPr>
            <a:r>
              <a:rPr lang="en-US" sz="33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Lord Jesus, I love you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300"/>
              <a:buFont typeface="Arial"/>
              <a:buNone/>
            </a:pPr>
            <a:r>
              <a:rPr lang="en-US" sz="33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Let me be with you every moment</a:t>
            </a:r>
            <a:endParaRPr sz="3300" b="0" i="0" u="none" strike="noStrike" cap="non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152"/>
          <p:cNvSpPr txBox="1">
            <a:spLocks noGrp="1"/>
          </p:cNvSpPr>
          <p:nvPr>
            <p:ph type="ctrTitle" idx="4294967295"/>
          </p:nvPr>
        </p:nvSpPr>
        <p:spPr>
          <a:xfrm>
            <a:off x="879230" y="302736"/>
            <a:ext cx="10589548" cy="2990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101600" rIns="101600" bIns="101600" anchor="ctr" anchorCtr="0">
            <a:normAutofit fontScale="90000"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6AC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rgbClr val="0046AC"/>
                </a:solidFill>
                <a:latin typeface="Arial"/>
                <a:ea typeface="Arial"/>
                <a:cs typeface="Arial"/>
                <a:sym typeface="Arial"/>
              </a:rPr>
              <a:t>主耶穌我仰望你，你帶我走過每一個腳印</a:t>
            </a:r>
            <a:br>
              <a:rPr lang="en-US" sz="4800" b="0" i="0" u="none" strike="noStrike" cap="none">
                <a:solidFill>
                  <a:srgbClr val="0046A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800" b="0" i="0" u="none" strike="noStrike" cap="none">
                <a:solidFill>
                  <a:srgbClr val="0046AC"/>
                </a:solidFill>
                <a:latin typeface="Arial"/>
                <a:ea typeface="Arial"/>
                <a:cs typeface="Arial"/>
                <a:sym typeface="Arial"/>
              </a:rPr>
              <a:t>主耶穌我愛你，直到世界的盡頭我也願意</a:t>
            </a:r>
            <a:endParaRPr sz="4800" b="1" i="0" u="none" strike="noStrike" cap="none">
              <a:solidFill>
                <a:srgbClr val="0046A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7" name="Google Shape;907;p152"/>
          <p:cNvSpPr txBox="1"/>
          <p:nvPr/>
        </p:nvSpPr>
        <p:spPr>
          <a:xfrm>
            <a:off x="879230" y="2780763"/>
            <a:ext cx="10328031" cy="2133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300"/>
              <a:buFont typeface="Arial"/>
              <a:buNone/>
            </a:pPr>
            <a:r>
              <a:rPr lang="en-US" sz="33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Lord Jesus, I look to you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300"/>
              <a:buFont typeface="Arial"/>
              <a:buNone/>
            </a:pPr>
            <a:r>
              <a:rPr lang="en-US" sz="33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You guide me through every step of my journey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300"/>
              <a:buFont typeface="Arial"/>
              <a:buNone/>
            </a:pPr>
            <a:r>
              <a:rPr lang="en-US" sz="33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Lord Jesus, I love you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300"/>
              <a:buFont typeface="Arial"/>
              <a:buNone/>
            </a:pPr>
            <a:r>
              <a:rPr lang="en-US" sz="33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I am willing to go to the ends of the earth</a:t>
            </a:r>
            <a:endParaRPr sz="3300" b="0" i="0" u="none" strike="noStrike" cap="non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53"/>
          <p:cNvSpPr txBox="1">
            <a:spLocks noGrp="1"/>
          </p:cNvSpPr>
          <p:nvPr>
            <p:ph type="ctrTitle" idx="4294967295"/>
          </p:nvPr>
        </p:nvSpPr>
        <p:spPr>
          <a:xfrm>
            <a:off x="718664" y="438017"/>
            <a:ext cx="10860179" cy="2990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101600" rIns="101600" bIns="101600" anchor="ctr" anchorCtr="0">
            <a:normAutofit fontScale="90000"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6AC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rgbClr val="0046AC"/>
                </a:solidFill>
                <a:latin typeface="Arial"/>
                <a:ea typeface="Arial"/>
                <a:cs typeface="Arial"/>
                <a:sym typeface="Arial"/>
              </a:rPr>
              <a:t>主耶穌我榮耀你，你流盡寶血換我的生命</a:t>
            </a:r>
            <a:br>
              <a:rPr lang="en-US" sz="4800" b="0" i="0" u="none" strike="noStrike" cap="none">
                <a:solidFill>
                  <a:srgbClr val="0046A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800" b="0" i="0" u="none" strike="noStrike" cap="none">
                <a:solidFill>
                  <a:srgbClr val="0046AC"/>
                </a:solidFill>
                <a:latin typeface="Arial"/>
                <a:ea typeface="Arial"/>
                <a:cs typeface="Arial"/>
                <a:sym typeface="Arial"/>
              </a:rPr>
              <a:t>主耶穌我愛你，如果沒有你一切沒有意義</a:t>
            </a:r>
            <a:endParaRPr sz="4800" b="1" i="0" u="none" strike="noStrike" cap="none">
              <a:solidFill>
                <a:srgbClr val="0046A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3" name="Google Shape;913;p153"/>
          <p:cNvSpPr txBox="1"/>
          <p:nvPr/>
        </p:nvSpPr>
        <p:spPr>
          <a:xfrm>
            <a:off x="931984" y="2892275"/>
            <a:ext cx="10328031" cy="2133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300"/>
              <a:buFont typeface="Arial"/>
              <a:buNone/>
            </a:pPr>
            <a:r>
              <a:rPr lang="en-US" sz="33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Lord Jesus, I glorify you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300"/>
              <a:buFont typeface="Arial"/>
              <a:buNone/>
            </a:pPr>
            <a:r>
              <a:rPr lang="en-US" sz="33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You shed your precious blood to give me life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300"/>
              <a:buFont typeface="Arial"/>
              <a:buNone/>
            </a:pPr>
            <a:r>
              <a:rPr lang="en-US" sz="33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Lord Jesus, I love you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300"/>
              <a:buFont typeface="Arial"/>
              <a:buNone/>
            </a:pPr>
            <a:r>
              <a:rPr lang="en-US" sz="33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Without you, nothing has meaning</a:t>
            </a:r>
            <a:endParaRPr sz="3300" b="0" i="0" u="none" strike="noStrike" cap="non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p154"/>
          <p:cNvSpPr txBox="1">
            <a:spLocks noGrp="1"/>
          </p:cNvSpPr>
          <p:nvPr>
            <p:ph type="ctrTitle" idx="4294967295"/>
          </p:nvPr>
        </p:nvSpPr>
        <p:spPr>
          <a:xfrm>
            <a:off x="814670" y="438017"/>
            <a:ext cx="10562660" cy="2990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101600" rIns="101600" bIns="101600" anchor="ctr" anchorCtr="0">
            <a:normAutofit fontScale="90000"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6AC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rgbClr val="0046AC"/>
                </a:solidFill>
                <a:latin typeface="Arial"/>
                <a:ea typeface="Arial"/>
                <a:cs typeface="Arial"/>
                <a:sym typeface="Arial"/>
              </a:rPr>
              <a:t>主耶穌我敬拜你，所有的讚美榮耀都歸你</a:t>
            </a:r>
            <a:br>
              <a:rPr lang="en-US" sz="4800" b="0" i="0" u="none" strike="noStrike" cap="none">
                <a:solidFill>
                  <a:srgbClr val="0046A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800" b="0" i="0" u="none" strike="noStrike" cap="none">
                <a:solidFill>
                  <a:srgbClr val="0046AC"/>
                </a:solidFill>
                <a:latin typeface="Arial"/>
                <a:ea typeface="Arial"/>
                <a:cs typeface="Arial"/>
                <a:sym typeface="Arial"/>
              </a:rPr>
              <a:t>主耶穌我愛你，不會讓你白白犧牲了自己</a:t>
            </a:r>
            <a:endParaRPr sz="4800" b="1" i="0" u="none" strike="noStrike" cap="none">
              <a:solidFill>
                <a:srgbClr val="0046A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154"/>
          <p:cNvSpPr txBox="1"/>
          <p:nvPr/>
        </p:nvSpPr>
        <p:spPr>
          <a:xfrm>
            <a:off x="739412" y="2959182"/>
            <a:ext cx="10328031" cy="2133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300"/>
              <a:buFont typeface="Arial"/>
              <a:buNone/>
            </a:pPr>
            <a:r>
              <a:rPr lang="en-US" sz="33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Lord Jesus, I worship you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300"/>
              <a:buFont typeface="Arial"/>
              <a:buNone/>
            </a:pPr>
            <a:r>
              <a:rPr lang="en-US" sz="33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All praise and glory belong to you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300"/>
              <a:buFont typeface="Arial"/>
              <a:buNone/>
            </a:pPr>
            <a:r>
              <a:rPr lang="en-US" sz="33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Lord Jesus, I love you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300"/>
              <a:buFont typeface="Arial"/>
              <a:buNone/>
            </a:pPr>
            <a:r>
              <a:rPr lang="en-US" sz="33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I will not let you sacrifice yourself in vain</a:t>
            </a:r>
            <a:endParaRPr sz="3300" b="0" i="0" u="none" strike="noStrike" cap="non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155"/>
          <p:cNvSpPr txBox="1">
            <a:spLocks noGrp="1"/>
          </p:cNvSpPr>
          <p:nvPr>
            <p:ph type="ctrTitle" idx="4294967295"/>
          </p:nvPr>
        </p:nvSpPr>
        <p:spPr>
          <a:xfrm>
            <a:off x="1594624" y="438017"/>
            <a:ext cx="8816503" cy="2990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101600" rIns="101600" bIns="101600" anchor="ctr" anchorCtr="0">
            <a:norm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6AFF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036AFF"/>
                </a:solidFill>
                <a:latin typeface="Arial"/>
                <a:ea typeface="Arial"/>
                <a:cs typeface="Arial"/>
                <a:sym typeface="Arial"/>
              </a:rPr>
              <a:t>我感谢你 我仰望你 </a:t>
            </a:r>
            <a:br>
              <a:rPr lang="en-US" sz="6000" b="0" i="0" u="none" strike="noStrike" cap="none">
                <a:solidFill>
                  <a:srgbClr val="036A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6000" b="0" i="0" u="none" strike="noStrike" cap="none">
                <a:solidFill>
                  <a:srgbClr val="036AFF"/>
                </a:solidFill>
                <a:latin typeface="Arial"/>
                <a:ea typeface="Arial"/>
                <a:cs typeface="Arial"/>
                <a:sym typeface="Arial"/>
              </a:rPr>
              <a:t>我荣耀你 主我爱你</a:t>
            </a:r>
            <a:endParaRPr sz="6000" b="1" i="0" u="none" strike="noStrike" cap="none">
              <a:solidFill>
                <a:srgbClr val="036A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5" name="Google Shape;925;p155"/>
          <p:cNvSpPr txBox="1"/>
          <p:nvPr/>
        </p:nvSpPr>
        <p:spPr>
          <a:xfrm>
            <a:off x="931985" y="3095952"/>
            <a:ext cx="10328031" cy="1333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I thank you, I look to you,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 I glorify you, Lord, I love you</a:t>
            </a:r>
            <a:endParaRPr sz="4000" b="0" i="0" u="none" strike="noStrike" cap="non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156"/>
          <p:cNvSpPr txBox="1">
            <a:spLocks noGrp="1"/>
          </p:cNvSpPr>
          <p:nvPr>
            <p:ph type="ctrTitle" idx="4294967295"/>
          </p:nvPr>
        </p:nvSpPr>
        <p:spPr>
          <a:xfrm>
            <a:off x="1173809" y="438017"/>
            <a:ext cx="10328031" cy="2990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101600" rIns="101600" bIns="101600" anchor="ctr" anchorCtr="0">
            <a:normAutofit fontScale="90000"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6AC"/>
              </a:buClr>
              <a:buSzPts val="4800"/>
              <a:buFont typeface="ADLaM Display"/>
              <a:buNone/>
            </a:pPr>
            <a:r>
              <a:rPr lang="en-US" sz="4800" b="0" i="0" u="none" strike="noStrike" cap="none">
                <a:solidFill>
                  <a:srgbClr val="0046AC"/>
                </a:solidFill>
                <a:latin typeface="ADLaM Display"/>
                <a:ea typeface="ADLaM Display"/>
                <a:cs typeface="ADLaM Display"/>
                <a:sym typeface="ADLaM Display"/>
              </a:rPr>
              <a:t>主耶穌我感謝你，你照亮了我平凡的生命</a:t>
            </a:r>
            <a:br>
              <a:rPr lang="en-US" sz="4800" b="0" i="0" u="none" strike="noStrike" cap="none">
                <a:solidFill>
                  <a:srgbClr val="0046AC"/>
                </a:solidFill>
                <a:latin typeface="ADLaM Display"/>
                <a:ea typeface="ADLaM Display"/>
                <a:cs typeface="ADLaM Display"/>
                <a:sym typeface="ADLaM Display"/>
              </a:rPr>
            </a:br>
            <a:r>
              <a:rPr lang="en-US" sz="4800" b="0" i="0" u="none" strike="noStrike" cap="none">
                <a:solidFill>
                  <a:srgbClr val="0046AC"/>
                </a:solidFill>
                <a:latin typeface="ADLaM Display"/>
                <a:ea typeface="ADLaM Display"/>
                <a:cs typeface="ADLaM Display"/>
                <a:sym typeface="ADLaM Display"/>
              </a:rPr>
              <a:t>主耶穌我愛你，讓我每分每秒和你在一起</a:t>
            </a:r>
            <a:endParaRPr sz="4800" b="1" i="0" u="none" strike="noStrike" cap="none">
              <a:solidFill>
                <a:srgbClr val="0046AC"/>
              </a:solidFill>
              <a:latin typeface="ADLaM Display"/>
              <a:ea typeface="ADLaM Display"/>
              <a:cs typeface="ADLaM Display"/>
              <a:sym typeface="ADLaM Display"/>
            </a:endParaRPr>
          </a:p>
        </p:txBody>
      </p:sp>
      <p:sp>
        <p:nvSpPr>
          <p:cNvPr id="931" name="Google Shape;931;p156"/>
          <p:cNvSpPr txBox="1"/>
          <p:nvPr/>
        </p:nvSpPr>
        <p:spPr>
          <a:xfrm>
            <a:off x="817471" y="2959182"/>
            <a:ext cx="10328031" cy="2133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300"/>
              <a:buFont typeface="Arial"/>
              <a:buNone/>
            </a:pPr>
            <a:r>
              <a:rPr lang="en-US" sz="33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Lord Jesus, I thank you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300"/>
              <a:buFont typeface="Arial"/>
              <a:buNone/>
            </a:pPr>
            <a:r>
              <a:rPr lang="en-US" sz="33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You illuminated my ordinary life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300"/>
              <a:buFont typeface="Arial"/>
              <a:buNone/>
            </a:pPr>
            <a:r>
              <a:rPr lang="en-US" sz="33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Lord Jesus, I love you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300"/>
              <a:buFont typeface="Arial"/>
              <a:buNone/>
            </a:pPr>
            <a:r>
              <a:rPr lang="en-US" sz="33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Let me be with you every moment</a:t>
            </a:r>
            <a:endParaRPr sz="3300" b="0" i="0" u="none" strike="noStrike" cap="non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157"/>
          <p:cNvSpPr txBox="1">
            <a:spLocks noGrp="1"/>
          </p:cNvSpPr>
          <p:nvPr>
            <p:ph type="ctrTitle" idx="4294967295"/>
          </p:nvPr>
        </p:nvSpPr>
        <p:spPr>
          <a:xfrm>
            <a:off x="879230" y="302736"/>
            <a:ext cx="10589548" cy="2990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101600" rIns="101600" bIns="101600" anchor="ctr" anchorCtr="0">
            <a:normAutofit fontScale="90000"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6AC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rgbClr val="0046AC"/>
                </a:solidFill>
                <a:latin typeface="Arial"/>
                <a:ea typeface="Arial"/>
                <a:cs typeface="Arial"/>
                <a:sym typeface="Arial"/>
              </a:rPr>
              <a:t>主耶穌我仰望你，你帶我走過每一個腳印</a:t>
            </a:r>
            <a:br>
              <a:rPr lang="en-US" sz="4800" b="0" i="0" u="none" strike="noStrike" cap="none">
                <a:solidFill>
                  <a:srgbClr val="0046A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800" b="0" i="0" u="none" strike="noStrike" cap="none">
                <a:solidFill>
                  <a:srgbClr val="0046AC"/>
                </a:solidFill>
                <a:latin typeface="Arial"/>
                <a:ea typeface="Arial"/>
                <a:cs typeface="Arial"/>
                <a:sym typeface="Arial"/>
              </a:rPr>
              <a:t>主耶穌我愛你，直到世界的盡頭我也願意</a:t>
            </a:r>
            <a:endParaRPr sz="4800" b="1" i="0" u="none" strike="noStrike" cap="none">
              <a:solidFill>
                <a:srgbClr val="0046A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7" name="Google Shape;937;p157"/>
          <p:cNvSpPr txBox="1"/>
          <p:nvPr/>
        </p:nvSpPr>
        <p:spPr>
          <a:xfrm>
            <a:off x="879230" y="2780763"/>
            <a:ext cx="10328031" cy="2133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300"/>
              <a:buFont typeface="Arial"/>
              <a:buNone/>
            </a:pPr>
            <a:r>
              <a:rPr lang="en-US" sz="33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Lord Jesus, I look to you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300"/>
              <a:buFont typeface="Arial"/>
              <a:buNone/>
            </a:pPr>
            <a:r>
              <a:rPr lang="en-US" sz="33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You guide me through every step of my journey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300"/>
              <a:buFont typeface="Arial"/>
              <a:buNone/>
            </a:pPr>
            <a:r>
              <a:rPr lang="en-US" sz="33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Lord Jesus, I love you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300"/>
              <a:buFont typeface="Arial"/>
              <a:buNone/>
            </a:pPr>
            <a:r>
              <a:rPr lang="en-US" sz="33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I am willing to go to the ends of the earth</a:t>
            </a:r>
            <a:endParaRPr sz="3300" b="0" i="0" u="none" strike="noStrike" cap="non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158"/>
          <p:cNvSpPr txBox="1">
            <a:spLocks noGrp="1"/>
          </p:cNvSpPr>
          <p:nvPr>
            <p:ph type="ctrTitle" idx="4294967295"/>
          </p:nvPr>
        </p:nvSpPr>
        <p:spPr>
          <a:xfrm>
            <a:off x="718664" y="438017"/>
            <a:ext cx="10860179" cy="2990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101600" rIns="101600" bIns="101600" anchor="ctr" anchorCtr="0">
            <a:normAutofit fontScale="90000"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6AC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rgbClr val="0046AC"/>
                </a:solidFill>
                <a:latin typeface="Arial"/>
                <a:ea typeface="Arial"/>
                <a:cs typeface="Arial"/>
                <a:sym typeface="Arial"/>
              </a:rPr>
              <a:t>主耶穌我榮耀你，你流盡寶血換我的生命</a:t>
            </a:r>
            <a:br>
              <a:rPr lang="en-US" sz="4800" b="0" i="0" u="none" strike="noStrike" cap="none">
                <a:solidFill>
                  <a:srgbClr val="0046A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800" b="0" i="0" u="none" strike="noStrike" cap="none">
                <a:solidFill>
                  <a:srgbClr val="0046AC"/>
                </a:solidFill>
                <a:latin typeface="Arial"/>
                <a:ea typeface="Arial"/>
                <a:cs typeface="Arial"/>
                <a:sym typeface="Arial"/>
              </a:rPr>
              <a:t>主耶穌我愛你，如果沒有你一切沒有意義</a:t>
            </a:r>
            <a:endParaRPr sz="4800" b="1" i="0" u="none" strike="noStrike" cap="none">
              <a:solidFill>
                <a:srgbClr val="0046A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3" name="Google Shape;943;p158"/>
          <p:cNvSpPr txBox="1"/>
          <p:nvPr/>
        </p:nvSpPr>
        <p:spPr>
          <a:xfrm>
            <a:off x="931984" y="2892275"/>
            <a:ext cx="10328031" cy="2133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300"/>
              <a:buFont typeface="Arial"/>
              <a:buNone/>
            </a:pPr>
            <a:r>
              <a:rPr lang="en-US" sz="33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Lord Jesus, I glorify you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300"/>
              <a:buFont typeface="Arial"/>
              <a:buNone/>
            </a:pPr>
            <a:r>
              <a:rPr lang="en-US" sz="33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You shed your precious blood to give me life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300"/>
              <a:buFont typeface="Arial"/>
              <a:buNone/>
            </a:pPr>
            <a:r>
              <a:rPr lang="en-US" sz="33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Lord Jesus, I love you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300"/>
              <a:buFont typeface="Arial"/>
              <a:buNone/>
            </a:pPr>
            <a:r>
              <a:rPr lang="en-US" sz="33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Without you, nothing has meaning</a:t>
            </a:r>
            <a:endParaRPr sz="3300" b="0" i="0" u="none" strike="noStrike" cap="non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297</Words>
  <Application>Microsoft Office PowerPoint</Application>
  <PresentationFormat>Custom</PresentationFormat>
  <Paragraphs>49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ADLaM Display</vt:lpstr>
      <vt:lpstr>Helvetica Neue</vt:lpstr>
      <vt:lpstr>Times New Roman</vt:lpstr>
      <vt:lpstr>Play</vt:lpstr>
      <vt:lpstr>Calibri</vt:lpstr>
      <vt:lpstr>27_Showcase</vt:lpstr>
      <vt:lpstr>主耶稣我爱你  JESUS, I LOVE YOU </vt:lpstr>
      <vt:lpstr>主耶穌我感謝你，你照亮了我平凡的生命 主耶穌我愛你，讓我每分每秒和你在一起</vt:lpstr>
      <vt:lpstr>主耶穌我仰望你，你帶我走過每一個腳印 主耶穌我愛你，直到世界的盡頭我也願意</vt:lpstr>
      <vt:lpstr>主耶穌我榮耀你，你流盡寶血換我的生命 主耶穌我愛你，如果沒有你一切沒有意義</vt:lpstr>
      <vt:lpstr>主耶穌我敬拜你，所有的讚美榮耀都歸你 主耶穌我愛你，不會讓你白白犧牲了自己</vt:lpstr>
      <vt:lpstr>我感谢你 我仰望你  我荣耀你 主我爱你</vt:lpstr>
      <vt:lpstr>主耶穌我感謝你，你照亮了我平凡的生命 主耶穌我愛你，讓我每分每秒和你在一起</vt:lpstr>
      <vt:lpstr>主耶穌我仰望你，你帶我走過每一個腳印 主耶穌我愛你，直到世界的盡頭我也願意</vt:lpstr>
      <vt:lpstr>主耶穌我榮耀你，你流盡寶血換我的生命 主耶穌我愛你，如果沒有你一切沒有意義</vt:lpstr>
      <vt:lpstr>主耶穌我敬拜你，所有的讚美榮耀都歸你 主耶穌我愛你，不會讓你白白犧牲了自己</vt:lpstr>
      <vt:lpstr>我感谢你 我仰望你  我荣耀你 主我爱你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主耶稣我爱你  JESUS, I LOVE YOU </dc:title>
  <dc:creator>wangps</dc:creator>
  <cp:lastModifiedBy>wangps</cp:lastModifiedBy>
  <cp:revision>1</cp:revision>
  <dcterms:modified xsi:type="dcterms:W3CDTF">2025-11-09T22:06:32Z</dcterms:modified>
</cp:coreProperties>
</file>